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91" r:id="rId3"/>
    <p:sldId id="280" r:id="rId4"/>
    <p:sldId id="282" r:id="rId5"/>
    <p:sldId id="285" r:id="rId6"/>
    <p:sldId id="292" r:id="rId7"/>
    <p:sldId id="293" r:id="rId8"/>
    <p:sldId id="257" r:id="rId9"/>
    <p:sldId id="258" r:id="rId10"/>
    <p:sldId id="259" r:id="rId11"/>
    <p:sldId id="260" r:id="rId12"/>
    <p:sldId id="294" r:id="rId13"/>
    <p:sldId id="261" r:id="rId14"/>
    <p:sldId id="262" r:id="rId15"/>
    <p:sldId id="296" r:id="rId16"/>
    <p:sldId id="263" r:id="rId17"/>
    <p:sldId id="287" r:id="rId18"/>
    <p:sldId id="295" r:id="rId19"/>
    <p:sldId id="266" r:id="rId20"/>
    <p:sldId id="269" r:id="rId21"/>
    <p:sldId id="270" r:id="rId22"/>
    <p:sldId id="271" r:id="rId23"/>
    <p:sldId id="272" r:id="rId24"/>
    <p:sldId id="273" r:id="rId25"/>
    <p:sldId id="281" r:id="rId26"/>
    <p:sldId id="274" r:id="rId2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1" autoAdjust="0"/>
  </p:normalViewPr>
  <p:slideViewPr>
    <p:cSldViewPr>
      <p:cViewPr varScale="1">
        <p:scale>
          <a:sx n="64" d="100"/>
          <a:sy n="64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2F2B-1929-40BA-A1D0-FD8EC6200029}" type="datetimeFigureOut">
              <a:rPr lang="en-US" smtClean="0"/>
              <a:t>6/8/2017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D4CB-9E91-4847-9473-323EB1A34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6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6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1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7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7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7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C218-3AA5-45EE-B8D7-41DC73FEFC5C}" type="datetimeFigureOut">
              <a:rPr lang="en-US" smtClean="0"/>
              <a:pPr/>
              <a:t>6/8/2017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0D95-7538-4A70-AA67-FA4CEE566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7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JERSEY 2017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OLDFIELDS HALL MIDDLE SCHOOL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FOOTBALL &amp; NETBALL TOUR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238" y="457200"/>
            <a:ext cx="1827212" cy="1504950"/>
          </a:xfrm>
          <a:prstGeom prst="rect">
            <a:avLst/>
          </a:prstGeom>
          <a:noFill/>
        </p:spPr>
      </p:pic>
      <p:pic>
        <p:nvPicPr>
          <p:cNvPr id="1027" name="Picture 3" descr="C:\Documents and Settings\j.skinner\Local Settings\Temporary Internet Files\Content.IE5\ASGB10HO\MC90030152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9888"/>
            <a:ext cx="1630353" cy="1630352"/>
          </a:xfrm>
          <a:prstGeom prst="rect">
            <a:avLst/>
          </a:prstGeom>
          <a:noFill/>
        </p:spPr>
      </p:pic>
      <p:pic>
        <p:nvPicPr>
          <p:cNvPr id="1029" name="Picture 5" descr="C:\Documents and Settings\j.skinner\Local Settings\Temporary Internet Files\Content.IE5\J4FCF1VM\MC90007877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09" y="5085184"/>
            <a:ext cx="1611672" cy="1602979"/>
          </a:xfrm>
          <a:prstGeom prst="rect">
            <a:avLst/>
          </a:prstGeom>
          <a:noFill/>
        </p:spPr>
      </p:pic>
      <p:sp>
        <p:nvSpPr>
          <p:cNvPr id="4" name="AutoShape 105" descr="Image result for ISLE OF MAN FLAG"/>
          <p:cNvSpPr>
            <a:spLocks noChangeAspect="1" noChangeArrowheads="1"/>
          </p:cNvSpPr>
          <p:nvPr/>
        </p:nvSpPr>
        <p:spPr bwMode="auto">
          <a:xfrm>
            <a:off x="155575" y="-433388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7" descr="Image result for ISLE OF MAN FLAG"/>
          <p:cNvSpPr>
            <a:spLocks noChangeAspect="1" noChangeArrowheads="1"/>
          </p:cNvSpPr>
          <p:nvPr/>
        </p:nvSpPr>
        <p:spPr bwMode="auto">
          <a:xfrm>
            <a:off x="307975" y="-280988"/>
            <a:ext cx="1714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92220"/>
            <a:ext cx="1907704" cy="114462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951"/>
            <a:ext cx="2736304" cy="181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		</a:t>
            </a:r>
            <a:r>
              <a:rPr lang="en-GB" dirty="0"/>
              <a:t> </a:t>
            </a:r>
            <a:r>
              <a:rPr lang="en-GB" dirty="0" smtClean="0"/>
              <a:t>            </a:t>
            </a:r>
            <a:r>
              <a:rPr lang="en-GB" b="1" dirty="0" smtClean="0"/>
              <a:t>THE STAFF</a:t>
            </a:r>
          </a:p>
          <a:p>
            <a:pPr algn="ctr">
              <a:buNone/>
            </a:pPr>
            <a:r>
              <a:rPr lang="en-GB" dirty="0" smtClean="0"/>
              <a:t>42 MISS MERRICK</a:t>
            </a:r>
          </a:p>
          <a:p>
            <a:pPr algn="ctr">
              <a:buNone/>
            </a:pPr>
            <a:r>
              <a:rPr lang="en-GB" dirty="0" smtClean="0"/>
              <a:t>43 MRS KIRK</a:t>
            </a:r>
          </a:p>
          <a:p>
            <a:pPr algn="ctr">
              <a:buNone/>
            </a:pPr>
            <a:r>
              <a:rPr lang="en-GB" dirty="0" smtClean="0"/>
              <a:t>44 MR HALES</a:t>
            </a:r>
          </a:p>
          <a:p>
            <a:pPr algn="ctr">
              <a:buNone/>
            </a:pPr>
            <a:r>
              <a:rPr lang="en-GB" dirty="0" smtClean="0"/>
              <a:t>45 MR SKINNER</a:t>
            </a:r>
          </a:p>
          <a:p>
            <a:pPr algn="ctr">
              <a:buNone/>
            </a:pPr>
            <a:r>
              <a:rPr lang="en-GB" dirty="0" smtClean="0"/>
              <a:t>46 MR MORRIS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				    </a:t>
            </a:r>
            <a:r>
              <a:rPr lang="en-GB" b="1" dirty="0" smtClean="0"/>
              <a:t>ITINERARY</a:t>
            </a:r>
          </a:p>
          <a:p>
            <a:pPr algn="ctr">
              <a:buNone/>
            </a:pPr>
            <a:r>
              <a:rPr lang="en-GB" b="1" dirty="0" smtClean="0"/>
              <a:t>DAY 1 – TUESDAY 20</a:t>
            </a:r>
            <a:r>
              <a:rPr lang="en-GB" b="1" baseline="30000" dirty="0" smtClean="0"/>
              <a:t>TH</a:t>
            </a:r>
            <a:r>
              <a:rPr lang="en-GB" b="1" dirty="0" smtClean="0"/>
              <a:t> JUNE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Depart </a:t>
            </a:r>
            <a:r>
              <a:rPr lang="en-GB" dirty="0" err="1" smtClean="0"/>
              <a:t>Oldfields</a:t>
            </a:r>
            <a:r>
              <a:rPr lang="en-GB" dirty="0" smtClean="0"/>
              <a:t> at 8.45am (JST coach)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Check in at 11am at Liverpool airport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Fly at 1pm – flight number EZY7023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Arrive in Jersey @ 2.10pm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Transfer to accommodation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Spend some time settling in and unpacking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4pm – transfer to </a:t>
            </a:r>
            <a:r>
              <a:rPr lang="en-GB" dirty="0" err="1" smtClean="0"/>
              <a:t>Aquasplash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Dinner at accommodation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Evening at our leisure 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7"/>
            <a:ext cx="3666356" cy="175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7"/>
            <a:ext cx="3024336" cy="1798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3634142" cy="1991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9239"/>
            <a:ext cx="2682999" cy="20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b="1" dirty="0" smtClean="0"/>
              <a:t>DAY 2 – WEDNESDAY 21</a:t>
            </a:r>
            <a:r>
              <a:rPr lang="en-GB" b="1" baseline="30000" dirty="0" smtClean="0"/>
              <a:t>st</a:t>
            </a:r>
            <a:r>
              <a:rPr lang="en-GB" b="1" dirty="0" smtClean="0"/>
              <a:t> JUNE</a:t>
            </a:r>
          </a:p>
          <a:p>
            <a:r>
              <a:rPr lang="en-GB" dirty="0" smtClean="0"/>
              <a:t>Breakfast</a:t>
            </a:r>
          </a:p>
          <a:p>
            <a:r>
              <a:rPr lang="en-GB" dirty="0" smtClean="0"/>
              <a:t>First set of fixtures: </a:t>
            </a:r>
          </a:p>
          <a:p>
            <a:r>
              <a:rPr lang="en-GB" dirty="0" smtClean="0"/>
              <a:t>Netball – A, B and C teams (3 games) V TBC</a:t>
            </a:r>
          </a:p>
          <a:p>
            <a:r>
              <a:rPr lang="en-GB" dirty="0" smtClean="0"/>
              <a:t>Football – A &amp; B teams (2 games) V </a:t>
            </a:r>
            <a:r>
              <a:rPr lang="en-GB" dirty="0" err="1" smtClean="0"/>
              <a:t>Hautee</a:t>
            </a:r>
            <a:r>
              <a:rPr lang="en-GB" dirty="0" smtClean="0"/>
              <a:t> Vallee School (St </a:t>
            </a:r>
            <a:r>
              <a:rPr lang="en-GB" dirty="0" err="1" smtClean="0"/>
              <a:t>Hellier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Packed lunches</a:t>
            </a:r>
          </a:p>
          <a:p>
            <a:r>
              <a:rPr lang="en-GB" dirty="0" smtClean="0"/>
              <a:t>Back to the accommodation for dinner</a:t>
            </a:r>
          </a:p>
          <a:p>
            <a:r>
              <a:rPr lang="en-GB" dirty="0" smtClean="0"/>
              <a:t>Disco at the accommodation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b="1" dirty="0" smtClean="0"/>
              <a:t>DAY 3 – THURSDAY 22</a:t>
            </a:r>
            <a:r>
              <a:rPr lang="en-GB" b="1" baseline="30000" dirty="0" smtClean="0"/>
              <a:t>nd</a:t>
            </a:r>
            <a:r>
              <a:rPr lang="en-GB" b="1" dirty="0" smtClean="0"/>
              <a:t> JUNE</a:t>
            </a:r>
          </a:p>
          <a:p>
            <a:pPr>
              <a:buNone/>
            </a:pPr>
            <a:r>
              <a:rPr lang="en-GB" dirty="0" smtClean="0"/>
              <a:t>•</a:t>
            </a:r>
            <a:r>
              <a:rPr lang="en-GB" dirty="0"/>
              <a:t>	</a:t>
            </a:r>
            <a:r>
              <a:rPr lang="en-GB" dirty="0" smtClean="0"/>
              <a:t>Breakfast </a:t>
            </a:r>
          </a:p>
          <a:p>
            <a:r>
              <a:rPr lang="en-GB" dirty="0" smtClean="0"/>
              <a:t>Second set of fixtures:</a:t>
            </a:r>
          </a:p>
          <a:p>
            <a:r>
              <a:rPr lang="en-GB" dirty="0" smtClean="0"/>
              <a:t>Netball </a:t>
            </a:r>
            <a:r>
              <a:rPr lang="en-GB" dirty="0"/>
              <a:t>– A, B and C teams (3 games</a:t>
            </a:r>
            <a:r>
              <a:rPr lang="en-GB" dirty="0" smtClean="0"/>
              <a:t>) V Les </a:t>
            </a:r>
            <a:r>
              <a:rPr lang="en-GB" dirty="0" err="1" smtClean="0"/>
              <a:t>Quennevais</a:t>
            </a:r>
            <a:r>
              <a:rPr lang="en-GB" dirty="0" smtClean="0"/>
              <a:t> School</a:t>
            </a:r>
            <a:endParaRPr lang="en-GB" dirty="0"/>
          </a:p>
          <a:p>
            <a:r>
              <a:rPr lang="en-GB" dirty="0"/>
              <a:t>Football – </a:t>
            </a:r>
            <a:r>
              <a:rPr lang="en-GB" dirty="0" smtClean="0"/>
              <a:t>A &amp; B teams </a:t>
            </a:r>
            <a:r>
              <a:rPr lang="en-GB" dirty="0"/>
              <a:t>(2 games</a:t>
            </a:r>
            <a:r>
              <a:rPr lang="en-GB" dirty="0" smtClean="0"/>
              <a:t>) V Le </a:t>
            </a:r>
            <a:r>
              <a:rPr lang="en-GB" dirty="0" err="1" smtClean="0"/>
              <a:t>Rocquier</a:t>
            </a:r>
            <a:r>
              <a:rPr lang="en-GB" dirty="0" smtClean="0"/>
              <a:t> School </a:t>
            </a:r>
          </a:p>
          <a:p>
            <a:r>
              <a:rPr lang="en-GB" dirty="0" smtClean="0"/>
              <a:t>Packed lunches</a:t>
            </a:r>
          </a:p>
          <a:p>
            <a:r>
              <a:rPr lang="en-GB" dirty="0" smtClean="0"/>
              <a:t>In the afternoon we will be doing some beach games including kayaking and SUP boarding (ran by the centre staff)</a:t>
            </a:r>
          </a:p>
          <a:p>
            <a:r>
              <a:rPr lang="en-GB" dirty="0" smtClean="0"/>
              <a:t>Evening at our leisure 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3816424" cy="2858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5" y="692696"/>
            <a:ext cx="4500498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b="1" dirty="0" smtClean="0"/>
              <a:t>DAY 4 – FRIDAY 23</a:t>
            </a:r>
            <a:r>
              <a:rPr lang="en-GB" b="1" baseline="30000" dirty="0" smtClean="0"/>
              <a:t>RD</a:t>
            </a:r>
            <a:r>
              <a:rPr lang="en-GB" b="1" dirty="0" smtClean="0"/>
              <a:t> JUNE</a:t>
            </a:r>
          </a:p>
          <a:p>
            <a:pPr>
              <a:buNone/>
            </a:pPr>
            <a:r>
              <a:rPr lang="en-GB" b="1" dirty="0"/>
              <a:t>•	</a:t>
            </a:r>
            <a:r>
              <a:rPr lang="en-GB" dirty="0" smtClean="0"/>
              <a:t>Breakfast</a:t>
            </a:r>
          </a:p>
          <a:p>
            <a:r>
              <a:rPr lang="en-GB" dirty="0" smtClean="0"/>
              <a:t>Check out of rooms</a:t>
            </a:r>
          </a:p>
          <a:p>
            <a:r>
              <a:rPr lang="en-GB" dirty="0" smtClean="0"/>
              <a:t>We will take a walk to Long Beach in Gorey and spend some time in Gorey Harbour where there are various cafes and shops</a:t>
            </a:r>
          </a:p>
          <a:p>
            <a:r>
              <a:rPr lang="en-GB" dirty="0" smtClean="0"/>
              <a:t>3.30pm – transfer to airport</a:t>
            </a:r>
          </a:p>
          <a:p>
            <a:r>
              <a:rPr lang="en-GB" dirty="0" smtClean="0"/>
              <a:t>6pm – depart on flight EZY7022</a:t>
            </a:r>
          </a:p>
          <a:p>
            <a:r>
              <a:rPr lang="en-GB" dirty="0" smtClean="0"/>
              <a:t>7.05pm - arrive into Liverpool airport</a:t>
            </a:r>
          </a:p>
          <a:p>
            <a:r>
              <a:rPr lang="en-GB" dirty="0" smtClean="0"/>
              <a:t>9.30pm approx. arrive back at </a:t>
            </a:r>
            <a:r>
              <a:rPr lang="en-GB" dirty="0" err="1" smtClean="0"/>
              <a:t>Oldfields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Will ask pupils to text/ring if this time differs or I can contact you using the school mobile.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 Accommodation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are staying in Jersey </a:t>
            </a:r>
            <a:r>
              <a:rPr lang="en-GB" dirty="0" err="1" smtClean="0"/>
              <a:t>Accomodation</a:t>
            </a:r>
            <a:r>
              <a:rPr lang="en-GB" dirty="0" smtClean="0"/>
              <a:t> &amp; activity centre, similar set up to </a:t>
            </a:r>
            <a:r>
              <a:rPr lang="en-GB" dirty="0" err="1" smtClean="0"/>
              <a:t>Standon</a:t>
            </a:r>
            <a:r>
              <a:rPr lang="en-GB" dirty="0" smtClean="0"/>
              <a:t> Bowers. </a:t>
            </a:r>
          </a:p>
          <a:p>
            <a:r>
              <a:rPr lang="en-GB" dirty="0"/>
              <a:t>D</a:t>
            </a:r>
            <a:r>
              <a:rPr lang="en-GB" dirty="0" smtClean="0"/>
              <a:t>ormitory style rooms mainly</a:t>
            </a:r>
          </a:p>
          <a:p>
            <a:r>
              <a:rPr lang="en-GB" dirty="0" smtClean="0"/>
              <a:t>Separate bathrooms for each dorm</a:t>
            </a:r>
          </a:p>
          <a:p>
            <a:r>
              <a:rPr lang="en-GB" dirty="0" smtClean="0"/>
              <a:t>TV room</a:t>
            </a:r>
          </a:p>
          <a:p>
            <a:r>
              <a:rPr lang="en-GB" dirty="0" smtClean="0"/>
              <a:t>Perfect surroundings to play sport and relax in free time and very safe</a:t>
            </a:r>
          </a:p>
          <a:p>
            <a:r>
              <a:rPr lang="en-GB" dirty="0" smtClean="0"/>
              <a:t>Close to the beach!! </a:t>
            </a:r>
          </a:p>
          <a:p>
            <a:r>
              <a:rPr lang="en-GB" dirty="0" smtClean="0"/>
              <a:t>Coach travel throughout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168352" cy="2373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3456384" cy="2265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956466"/>
            <a:ext cx="3822249" cy="199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56466"/>
            <a:ext cx="3240360" cy="19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				  </a:t>
            </a:r>
            <a:r>
              <a:rPr lang="en-GB" b="1" dirty="0" smtClean="0"/>
              <a:t>EXPECTATIONS</a:t>
            </a:r>
          </a:p>
          <a:p>
            <a:r>
              <a:rPr lang="en-GB" dirty="0" smtClean="0"/>
              <a:t>LISTEN TO INFORMATION</a:t>
            </a:r>
          </a:p>
          <a:p>
            <a:r>
              <a:rPr lang="en-GB" dirty="0" smtClean="0"/>
              <a:t>BE ON TIME – 5 MINUTES EARLY!</a:t>
            </a:r>
          </a:p>
          <a:p>
            <a:r>
              <a:rPr lang="en-GB" dirty="0" smtClean="0"/>
              <a:t>WHEN WE SAY ITS BEDTIME – GO TO BED! YOU WILL NEED THE REST</a:t>
            </a:r>
          </a:p>
          <a:p>
            <a:r>
              <a:rPr lang="en-GB" dirty="0" smtClean="0"/>
              <a:t>BE RESPECTFUL TO ALL STAFF AND LOCAL PEOPLE</a:t>
            </a:r>
          </a:p>
          <a:p>
            <a:r>
              <a:rPr lang="en-GB" dirty="0" smtClean="0"/>
              <a:t>BE RESPECTFUL TO YOUR PEERS</a:t>
            </a:r>
          </a:p>
          <a:p>
            <a:r>
              <a:rPr lang="en-GB" dirty="0" smtClean="0"/>
              <a:t>LOOK AFTER YOUR THINGS – ITS YOUR RESPONSIBILITY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JERSEY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 have organised and led 9 Sports tours over the past 12 years. </a:t>
            </a:r>
          </a:p>
          <a:p>
            <a:r>
              <a:rPr lang="en-GB" dirty="0" smtClean="0"/>
              <a:t>This will be our 6</a:t>
            </a:r>
            <a:r>
              <a:rPr lang="en-GB" baseline="30000" dirty="0" smtClean="0"/>
              <a:t>th</a:t>
            </a:r>
            <a:r>
              <a:rPr lang="en-GB" dirty="0" smtClean="0"/>
              <a:t> sports tour at </a:t>
            </a:r>
            <a:r>
              <a:rPr lang="en-GB" dirty="0" err="1" smtClean="0"/>
              <a:t>Oldfields</a:t>
            </a:r>
            <a:endParaRPr lang="en-GB" dirty="0" smtClean="0"/>
          </a:p>
          <a:p>
            <a:r>
              <a:rPr lang="en-GB" dirty="0" smtClean="0"/>
              <a:t>Previously we have been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Malta 2012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Dublin 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London 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Isle of Man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Isle of Man 2016</a:t>
            </a:r>
          </a:p>
          <a:p>
            <a:r>
              <a:rPr lang="en-GB" dirty="0" smtClean="0"/>
              <a:t>All have been different, but all have been really enjoyable for the pupils and staff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	       SPENDING MONEY</a:t>
            </a:r>
          </a:p>
          <a:p>
            <a:r>
              <a:rPr lang="en-GB" dirty="0" smtClean="0"/>
              <a:t>I would suggest taking around £5 - £10 a day spending money </a:t>
            </a:r>
          </a:p>
          <a:p>
            <a:r>
              <a:rPr lang="en-GB" dirty="0"/>
              <a:t>This can buy you drinks and the odd snack if required</a:t>
            </a:r>
            <a:r>
              <a:rPr lang="en-GB" dirty="0" smtClean="0"/>
              <a:t>!</a:t>
            </a:r>
          </a:p>
          <a:p>
            <a:r>
              <a:rPr lang="en-GB" dirty="0"/>
              <a:t>If you want to take more you can but you wont have time to spend much</a:t>
            </a:r>
            <a:r>
              <a:rPr lang="en-GB" dirty="0" smtClean="0"/>
              <a:t>!</a:t>
            </a:r>
          </a:p>
          <a:p>
            <a:r>
              <a:rPr lang="en-GB" dirty="0" smtClean="0"/>
              <a:t>On the first day a packed lunch will be needed and/or some money to buy food at services/airport</a:t>
            </a:r>
          </a:p>
          <a:p>
            <a:r>
              <a:rPr lang="en-GB" dirty="0" smtClean="0"/>
              <a:t>It is your responsibility to look after your own money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 smtClean="0"/>
              <a:t>         </a:t>
            </a:r>
            <a:r>
              <a:rPr lang="en-GB" b="1" dirty="0" smtClean="0"/>
              <a:t>PACKING LIST – SPORTS CLOTHING</a:t>
            </a:r>
          </a:p>
          <a:p>
            <a:r>
              <a:rPr lang="en-GB" b="1" dirty="0" smtClean="0"/>
              <a:t>Max of 20KG and a small hand luggage bag</a:t>
            </a:r>
          </a:p>
          <a:p>
            <a:r>
              <a:rPr lang="en-GB" dirty="0" smtClean="0"/>
              <a:t>Black shorts </a:t>
            </a:r>
          </a:p>
          <a:p>
            <a:r>
              <a:rPr lang="en-GB" dirty="0" smtClean="0"/>
              <a:t>Black football socks </a:t>
            </a:r>
          </a:p>
          <a:p>
            <a:r>
              <a:rPr lang="en-GB" dirty="0" smtClean="0"/>
              <a:t>T shirt for under netball bib</a:t>
            </a:r>
          </a:p>
          <a:p>
            <a:r>
              <a:rPr lang="en-GB" dirty="0" smtClean="0"/>
              <a:t>Black netball skirt</a:t>
            </a:r>
          </a:p>
          <a:p>
            <a:r>
              <a:rPr lang="en-GB" dirty="0" smtClean="0"/>
              <a:t>Football boots &amp; trainers/moulds/blades – football played on </a:t>
            </a:r>
            <a:r>
              <a:rPr lang="en-GB" dirty="0" err="1" smtClean="0"/>
              <a:t>astro</a:t>
            </a:r>
            <a:r>
              <a:rPr lang="en-GB" dirty="0" smtClean="0"/>
              <a:t> and grass</a:t>
            </a:r>
          </a:p>
          <a:p>
            <a:r>
              <a:rPr lang="en-GB" dirty="0" smtClean="0"/>
              <a:t>Trainers</a:t>
            </a:r>
          </a:p>
          <a:p>
            <a:r>
              <a:rPr lang="en-GB" dirty="0" smtClean="0"/>
              <a:t>Shin pads</a:t>
            </a:r>
          </a:p>
          <a:p>
            <a:r>
              <a:rPr lang="en-GB" dirty="0" smtClean="0"/>
              <a:t>Drinks bottle</a:t>
            </a:r>
            <a:r>
              <a:rPr lang="en-GB" dirty="0"/>
              <a:t> </a:t>
            </a:r>
            <a:r>
              <a:rPr lang="en-GB" dirty="0" smtClean="0"/>
              <a:t>– provided (squad number on) </a:t>
            </a:r>
          </a:p>
          <a:p>
            <a:r>
              <a:rPr lang="en-GB" dirty="0" smtClean="0"/>
              <a:t>Football shirts and netball bibs will be provided – We will give you the shirt or bib the Monday before we leave so you can pack 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 smtClean="0"/>
              <a:t>		          </a:t>
            </a:r>
            <a:r>
              <a:rPr lang="en-GB" b="1" dirty="0" smtClean="0"/>
              <a:t>PACKING LIST – CASUAL CLOTHING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Your hoody! Must be worn when we travel – easy to identify everyone in motorway services and in the airport/plane, etc. </a:t>
            </a:r>
          </a:p>
          <a:p>
            <a:r>
              <a:rPr lang="en-GB" dirty="0" smtClean="0"/>
              <a:t>Some casual clothing </a:t>
            </a:r>
          </a:p>
          <a:p>
            <a:r>
              <a:rPr lang="en-GB" dirty="0" smtClean="0"/>
              <a:t>A couple of towels </a:t>
            </a:r>
          </a:p>
          <a:p>
            <a:r>
              <a:rPr lang="en-GB" smtClean="0"/>
              <a:t>Swimwear </a:t>
            </a:r>
            <a:endParaRPr lang="en-GB" dirty="0" smtClean="0"/>
          </a:p>
          <a:p>
            <a:r>
              <a:rPr lang="en-GB" dirty="0" smtClean="0"/>
              <a:t>You wont need loads!! </a:t>
            </a:r>
          </a:p>
          <a:p>
            <a:r>
              <a:rPr lang="en-GB" dirty="0" smtClean="0"/>
              <a:t>Toiletries – please put all these in your main bag – makes things easier than carrying in your hand luggage (volume restrictions)</a:t>
            </a:r>
          </a:p>
          <a:p>
            <a:r>
              <a:rPr lang="en-GB" dirty="0" smtClean="0"/>
              <a:t>No liquids to be left in your hand luggage – bottles of water for example must be drank before you go through security or will be taken off you and thrown away. </a:t>
            </a:r>
          </a:p>
          <a:p>
            <a:r>
              <a:rPr lang="en-GB" dirty="0" smtClean="0"/>
              <a:t>If you bring any electrical items such as phones, </a:t>
            </a:r>
            <a:r>
              <a:rPr lang="en-GB" dirty="0" err="1" smtClean="0"/>
              <a:t>ipads</a:t>
            </a:r>
            <a:r>
              <a:rPr lang="en-GB" dirty="0" smtClean="0"/>
              <a:t>, etc – they are for you to look after and be responsible for </a:t>
            </a:r>
          </a:p>
          <a:p>
            <a:r>
              <a:rPr lang="en-GB" dirty="0" smtClean="0"/>
              <a:t>Any medication you want us to look after – please give it to us on day of departure in a clear bag, named and details written 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	      </a:t>
            </a:r>
            <a:r>
              <a:rPr lang="en-GB" b="1" dirty="0" smtClean="0"/>
              <a:t>HOTEL DETAILS AND IMPORTANT 				    NUMBERS</a:t>
            </a:r>
          </a:p>
          <a:p>
            <a:r>
              <a:rPr lang="en-GB" dirty="0" smtClean="0"/>
              <a:t>There is a card provided with all info on for you to take home</a:t>
            </a:r>
          </a:p>
          <a:p>
            <a:r>
              <a:rPr lang="en-GB" dirty="0" smtClean="0"/>
              <a:t>There is also a small red card with the mobile number on I will have with me at all times for the pupils to use if they need to</a:t>
            </a:r>
          </a:p>
          <a:p>
            <a:pPr>
              <a:buNone/>
            </a:pPr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		     HOTEL DETAILS AND IMPORTANT 				     NUMBERS</a:t>
            </a:r>
          </a:p>
          <a:p>
            <a:r>
              <a:rPr lang="en-GB" dirty="0" smtClean="0"/>
              <a:t>Jersey accommodation and activity centre, Rue de la </a:t>
            </a:r>
            <a:r>
              <a:rPr lang="en-GB" dirty="0" err="1" smtClean="0"/>
              <a:t>Pouclee</a:t>
            </a:r>
            <a:r>
              <a:rPr lang="en-GB" dirty="0" smtClean="0"/>
              <a:t> et des </a:t>
            </a:r>
            <a:r>
              <a:rPr lang="en-GB" dirty="0" err="1" smtClean="0"/>
              <a:t>quatre</a:t>
            </a:r>
            <a:r>
              <a:rPr lang="en-GB" dirty="0" smtClean="0"/>
              <a:t> Chemins, </a:t>
            </a:r>
            <a:r>
              <a:rPr lang="en-GB" dirty="0" err="1" smtClean="0"/>
              <a:t>Faldouet</a:t>
            </a:r>
            <a:r>
              <a:rPr lang="en-GB" dirty="0" smtClean="0"/>
              <a:t>, St Martin. JE3 4DU.</a:t>
            </a:r>
          </a:p>
          <a:p>
            <a:r>
              <a:rPr lang="en-GB" dirty="0" smtClean="0"/>
              <a:t>Phone number – +44 1534 498636</a:t>
            </a:r>
          </a:p>
          <a:p>
            <a:r>
              <a:rPr lang="en-GB" dirty="0" smtClean="0"/>
              <a:t>My mobile number – 07544225208</a:t>
            </a:r>
          </a:p>
          <a:p>
            <a:r>
              <a:rPr lang="en-GB" dirty="0" smtClean="0"/>
              <a:t>Oldfields Hall contact – 01889 562770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DEPARTURE DAY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be at </a:t>
            </a:r>
            <a:r>
              <a:rPr lang="en-GB" dirty="0" err="1" smtClean="0"/>
              <a:t>Oldfields</a:t>
            </a:r>
            <a:r>
              <a:rPr lang="en-GB" dirty="0" smtClean="0"/>
              <a:t> by 8.30am at the latest! So we can leave at 8.45am (</a:t>
            </a:r>
            <a:r>
              <a:rPr lang="en-GB" dirty="0" err="1" smtClean="0"/>
              <a:t>ish</a:t>
            </a:r>
            <a:r>
              <a:rPr lang="en-GB" dirty="0" smtClean="0"/>
              <a:t>)</a:t>
            </a:r>
          </a:p>
          <a:p>
            <a:r>
              <a:rPr lang="en-GB" dirty="0" smtClean="0"/>
              <a:t>Meet in the bus park</a:t>
            </a:r>
          </a:p>
          <a:p>
            <a:r>
              <a:rPr lang="en-GB" dirty="0" smtClean="0"/>
              <a:t>Please make sure you have your ID in your hand luggage. We will check we have it all before we leave! No ID = No travel!</a:t>
            </a:r>
          </a:p>
        </p:txBody>
      </p:sp>
    </p:spTree>
    <p:extLst>
      <p:ext uri="{BB962C8B-B14F-4D97-AF65-F5344CB8AC3E}">
        <p14:creationId xmlns:p14="http://schemas.microsoft.com/office/powerpoint/2010/main" val="21791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JERSEY 2017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b="1" dirty="0" smtClean="0"/>
              <a:t>ANY QUESTIONS???</a:t>
            </a:r>
          </a:p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b="1" dirty="0" smtClean="0"/>
              <a:t>THIS WHOLE POWERPOINT WILL BE ON THE SCHOOL WEBSITE - SPORTS TOUR 2017</a:t>
            </a:r>
          </a:p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b="1" dirty="0" smtClean="0"/>
              <a:t>ALSO SHEETS AVAILABLE WITH PACKING LIST, ITINERARY, ETC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PLEASE TAKE BOTH INFORMATION CARDS HOME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 smtClean="0"/>
              <a:t>PLEASE TAKE THE 2 CONSENT FORMS AND EITHER FILL OUT NOW OR TAKE HOME AND RETURN TO ME BY FRIDAY PLEASE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THANK YOU FOR COMING TONIGHT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LETS HAVE A GREAT TRIP!!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DUBLIN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T:\Subject Areas\PE\IMAG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76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2014</a:t>
            </a:r>
            <a:endParaRPr lang="en-GB" dirty="0"/>
          </a:p>
        </p:txBody>
      </p:sp>
      <p:pic>
        <p:nvPicPr>
          <p:cNvPr id="2050" name="Picture 2" descr="N:\My Pictures\IMG_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ISLE OF MAN 2015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90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ISLE OF MAN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9144000" cy="57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JERSEY 2017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961620" cy="21602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22" y="1700808"/>
            <a:ext cx="4026089" cy="216024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961620" cy="2266334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21" y="4078073"/>
            <a:ext cx="4026089" cy="2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100" dirty="0" smtClean="0"/>
              <a:t>		</a:t>
            </a:r>
            <a:endParaRPr lang="en-GB" sz="3400" b="1" dirty="0" smtClean="0"/>
          </a:p>
          <a:p>
            <a:pPr>
              <a:buNone/>
            </a:pPr>
            <a:endParaRPr lang="en-GB" sz="34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629"/>
              </p:ext>
            </p:extLst>
          </p:nvPr>
        </p:nvGraphicFramePr>
        <p:xfrm>
          <a:off x="107504" y="116630"/>
          <a:ext cx="8928992" cy="639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835"/>
                <a:gridCol w="5717157"/>
              </a:tblGrid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KANE ALLSUP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ASHTON BAGLEY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JESS BANNER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FERN BEAUMONT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GEORGE BEECH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CHLOE BENNETT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IMOGEN BEST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FREYA BETTANY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ALICE BOOTHBY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 BROWN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 BRUNT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ETHAN BUNGAR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HOLLY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CHATFIELD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 CLAYTON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HARRY COPE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AARON CURTIS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MYA DAIN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OWEN EVANS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LILY GANNING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AMELIA HADGETT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			</a:t>
            </a:r>
            <a:endParaRPr lang="en-GB" sz="30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13467"/>
              </p:ext>
            </p:extLst>
          </p:nvPr>
        </p:nvGraphicFramePr>
        <p:xfrm>
          <a:off x="251521" y="404673"/>
          <a:ext cx="8784976" cy="601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9517"/>
                <a:gridCol w="6115459"/>
              </a:tblGrid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FREYA HADGETT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KIAN HALL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 HANCOX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JASMINE HARDISTY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HOCKING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 HOOKER MYLES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JAKES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CAITLIN JONES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REUBEN KENNY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EMILY MARSLAND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KAMRON MCCUTCHEON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REUBEN NICHOLLS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AMIE RENSHAW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RICHARDSON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EVIE SIDWELL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HOLLY SUTTON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FRANKIE TOOTH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HARRY VAN HOEK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ISOBEL WATTS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JACOB</a:t>
                      </a:r>
                      <a:r>
                        <a:rPr lang="en-GB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WHITE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JAKE WILDRIDGE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474</Words>
  <Application>Microsoft Office PowerPoint</Application>
  <PresentationFormat>On-screen Show (4:3)</PresentationFormat>
  <Paragraphs>228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JERSEY 2017</vt:lpstr>
      <vt:lpstr>JERSEY 2017</vt:lpstr>
      <vt:lpstr>DUBLIN 2013</vt:lpstr>
      <vt:lpstr>LONDON 2014</vt:lpstr>
      <vt:lpstr>ISLE OF MAN 2015</vt:lpstr>
      <vt:lpstr>ISLE OF MAN 2016</vt:lpstr>
      <vt:lpstr>JERSEY 2017</vt:lpstr>
      <vt:lpstr>PowerPoint Presentation</vt:lpstr>
      <vt:lpstr>PowerPoint Presentation</vt:lpstr>
      <vt:lpstr>JERSEY 2017</vt:lpstr>
      <vt:lpstr>JERSEY 2017</vt:lpstr>
      <vt:lpstr>PowerPoint Presentation</vt:lpstr>
      <vt:lpstr>JERSEY 2017</vt:lpstr>
      <vt:lpstr>JERSEY 2017</vt:lpstr>
      <vt:lpstr>PowerPoint Presentation</vt:lpstr>
      <vt:lpstr>JERSEY 2017</vt:lpstr>
      <vt:lpstr> Accommodation</vt:lpstr>
      <vt:lpstr>PowerPoint Presentation</vt:lpstr>
      <vt:lpstr>JERSEY 2017</vt:lpstr>
      <vt:lpstr>JERSEY 2017</vt:lpstr>
      <vt:lpstr>JERSEY 2017</vt:lpstr>
      <vt:lpstr>JERSEY 2017</vt:lpstr>
      <vt:lpstr>JERSEY 2017</vt:lpstr>
      <vt:lpstr>JERSEY 2017</vt:lpstr>
      <vt:lpstr>DEPARTURE DAY</vt:lpstr>
      <vt:lpstr>JERSEY 2017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 2012</dc:title>
  <dc:creator>j.skinner</dc:creator>
  <cp:lastModifiedBy>k.hall</cp:lastModifiedBy>
  <cp:revision>339</cp:revision>
  <cp:lastPrinted>2017-06-07T07:25:04Z</cp:lastPrinted>
  <dcterms:created xsi:type="dcterms:W3CDTF">2012-01-13T08:24:20Z</dcterms:created>
  <dcterms:modified xsi:type="dcterms:W3CDTF">2017-06-08T08:41:41Z</dcterms:modified>
</cp:coreProperties>
</file>